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6" r:id="rId4"/>
    <p:sldId id="267" r:id="rId5"/>
    <p:sldId id="26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72" r:id="rId15"/>
    <p:sldId id="273" r:id="rId16"/>
    <p:sldId id="274" r:id="rId17"/>
    <p:sldId id="257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35HS7Se4igyrLgtgs4miJgcep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9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0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73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000000"/>
                </a:solidFill>
              </a:rPr>
              <a:t>Air Quality Control Sensor 2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</a:rPr>
              <a:t>    </a:t>
            </a:r>
            <a:r>
              <a:rPr lang="en-US" sz="1400" dirty="0" err="1">
                <a:solidFill>
                  <a:srgbClr val="000000"/>
                </a:solidFill>
              </a:rPr>
              <a:t>Tussentijdse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Presentatie</a:t>
            </a:r>
            <a:r>
              <a:rPr lang="en-US" sz="1400" dirty="0">
                <a:solidFill>
                  <a:srgbClr val="000000"/>
                </a:solidFill>
              </a:rPr>
              <a:t> 2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61B16A-0BFC-4095-AAFA-5D62D1F1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5832" y="34275"/>
            <a:ext cx="4183432" cy="5623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13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062905-8A4B-40DD-9F04-A7403B7F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93" y="712596"/>
            <a:ext cx="4036214" cy="4342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141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Schema/PCB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168E34-6539-41B8-9AF1-C5788F0A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4" y="463346"/>
            <a:ext cx="2456742" cy="4101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4189864-4381-40E2-8415-BE1595B6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63" y="994172"/>
            <a:ext cx="3928742" cy="3823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345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E82F32-3DF7-4364-B22B-3C44DD22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5" t="22564" r="36615" b="36137"/>
          <a:stretch/>
        </p:blipFill>
        <p:spPr>
          <a:xfrm>
            <a:off x="710569" y="2046045"/>
            <a:ext cx="2996419" cy="2124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 descr="Afbeelding met person&#10;&#10;Automatisch gegenereerde beschrijving">
            <a:extLst>
              <a:ext uri="{FF2B5EF4-FFF2-40B4-BE49-F238E27FC236}">
                <a16:creationId xmlns:a16="http://schemas.microsoft.com/office/drawing/2014/main" id="{A4299FB0-2177-4E4C-A372-9DB170E00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33" b="36612"/>
          <a:stretch/>
        </p:blipFill>
        <p:spPr>
          <a:xfrm>
            <a:off x="4876834" y="2478338"/>
            <a:ext cx="2417311" cy="1633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CB22547-0EEA-454F-A8AC-C83440084B4A}"/>
              </a:ext>
            </a:extLst>
          </p:cNvPr>
          <p:cNvCxnSpPr>
            <a:cxnSpLocks/>
          </p:cNvCxnSpPr>
          <p:nvPr/>
        </p:nvCxnSpPr>
        <p:spPr>
          <a:xfrm flipH="1">
            <a:off x="6175976" y="3991097"/>
            <a:ext cx="16283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4F7AC444-C06E-4B1E-A7F3-E7C359AEE08E}"/>
              </a:ext>
            </a:extLst>
          </p:cNvPr>
          <p:cNvSpPr txBox="1"/>
          <p:nvPr/>
        </p:nvSpPr>
        <p:spPr>
          <a:xfrm>
            <a:off x="7896447" y="3785191"/>
            <a:ext cx="868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</p:spTree>
    <p:extLst>
      <p:ext uri="{BB962C8B-B14F-4D97-AF65-F5344CB8AC3E}">
        <p14:creationId xmlns:p14="http://schemas.microsoft.com/office/powerpoint/2010/main" val="415148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3981C1D8-0015-424E-8EE2-C98EF3B0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165538"/>
            <a:ext cx="6585098" cy="3704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02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D58BA-64D7-4F56-9035-9AB9BB24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Frond</a:t>
            </a:r>
            <a:r>
              <a:rPr lang="nl-BE" dirty="0"/>
              <a:t>-end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D1B1301-A87F-44F4-9237-5BB68C4BC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1073"/>
          <a:stretch/>
        </p:blipFill>
        <p:spPr>
          <a:xfrm>
            <a:off x="1475054" y="1017436"/>
            <a:ext cx="6714500" cy="399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82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F0075-70F4-47A7-A408-CA07AF09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Print</a:t>
            </a:r>
          </a:p>
        </p:txBody>
      </p:sp>
      <p:pic>
        <p:nvPicPr>
          <p:cNvPr id="5" name="Afbeelding 4" descr="Afbeelding met doos&#10;&#10;Automatisch gegenereerde beschrijving">
            <a:extLst>
              <a:ext uri="{FF2B5EF4-FFF2-40B4-BE49-F238E27FC236}">
                <a16:creationId xmlns:a16="http://schemas.microsoft.com/office/drawing/2014/main" id="{691D5211-5327-4A87-8A80-71D196B7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76399"/>
            <a:ext cx="3966237" cy="252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Afbeelding 6" descr="Afbeelding met doos&#10;&#10;Automatisch gegenereerde beschrijving">
            <a:extLst>
              <a:ext uri="{FF2B5EF4-FFF2-40B4-BE49-F238E27FC236}">
                <a16:creationId xmlns:a16="http://schemas.microsoft.com/office/drawing/2014/main" id="{97746E15-81D7-4B05-BDE1-23901219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39" y="1681670"/>
            <a:ext cx="3252056" cy="251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290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A9E5C-F2B1-4C85-8480-8A9133B8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Burndown</a:t>
            </a:r>
            <a:r>
              <a:rPr lang="nl-BE" dirty="0"/>
              <a:t> </a:t>
            </a:r>
            <a:r>
              <a:rPr lang="nl-BE" dirty="0" err="1"/>
              <a:t>chart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92215A3-682B-4AC1-9929-128795E5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24023" r="38372" b="17986"/>
          <a:stretch/>
        </p:blipFill>
        <p:spPr>
          <a:xfrm>
            <a:off x="706359" y="1438938"/>
            <a:ext cx="7959350" cy="28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 dirty="0">
                <a:solidFill>
                  <a:srgbClr val="FFFFFF"/>
                </a:solidFill>
              </a:rPr>
              <a:t>S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tand van </a:t>
            </a:r>
            <a:r>
              <a:rPr lang="en-US" sz="3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zaken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ontwerpen Zonnepaneel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solderen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RFM95W werkende krijgen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Switch dummy-data naar echte waarden  sprint 4</a:t>
            </a:r>
          </a:p>
          <a:p>
            <a:pPr lvl="1" indent="-22860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RFM95W is blokkerend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 dirty="0" err="1">
                <a:solidFill>
                  <a:srgbClr val="000000"/>
                </a:solidFill>
              </a:rPr>
              <a:t>Uitlezen</a:t>
            </a:r>
            <a:r>
              <a:rPr lang="en-US" sz="1500" dirty="0">
                <a:solidFill>
                  <a:srgbClr val="000000"/>
                </a:solidFill>
              </a:rPr>
              <a:t> van </a:t>
            </a:r>
            <a:r>
              <a:rPr lang="en-US" sz="1500" dirty="0" err="1">
                <a:solidFill>
                  <a:srgbClr val="000000"/>
                </a:solidFill>
              </a:rPr>
              <a:t>sensoren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 dirty="0" err="1">
                <a:solidFill>
                  <a:srgbClr val="000000"/>
                </a:solidFill>
              </a:rPr>
              <a:t>Opsturen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naar</a:t>
            </a:r>
            <a:r>
              <a:rPr lang="en-US" sz="1500" dirty="0">
                <a:solidFill>
                  <a:srgbClr val="000000"/>
                </a:solidFill>
              </a:rPr>
              <a:t> “The Things Network”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 dirty="0" err="1">
                <a:solidFill>
                  <a:srgbClr val="000000"/>
                </a:solidFill>
              </a:rPr>
              <a:t>Weergeven</a:t>
            </a:r>
            <a:r>
              <a:rPr lang="en-US" sz="1500" dirty="0">
                <a:solidFill>
                  <a:srgbClr val="000000"/>
                </a:solidFill>
              </a:rPr>
              <a:t> in Node Red </a:t>
            </a:r>
            <a:r>
              <a:rPr lang="en-US" sz="1500" dirty="0" err="1">
                <a:solidFill>
                  <a:srgbClr val="000000"/>
                </a:solidFill>
              </a:rPr>
              <a:t>applicatie</a:t>
            </a:r>
            <a:endParaRPr dirty="0"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815" t="1278" r="913" b="1103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Blok-diagram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725" y="1017729"/>
            <a:ext cx="6151926" cy="3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nl-BE" dirty="0"/>
              <a:t>Hardware Versie 1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fbeelding 3" descr="Afbeelding met object, groen, monitor, zitten&#10;&#10;Automatisch gegenereerde beschrijving">
            <a:extLst>
              <a:ext uri="{FF2B5EF4-FFF2-40B4-BE49-F238E27FC236}">
                <a16:creationId xmlns:a16="http://schemas.microsoft.com/office/drawing/2014/main" id="{75ABAD86-627D-4DF3-AA07-0DE94FA6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32" y="2486664"/>
            <a:ext cx="2915868" cy="23020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BF5F076-64A1-4DED-BAF9-1FD7A97E3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3603">
            <a:off x="320076" y="644221"/>
            <a:ext cx="1565839" cy="10019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37C1CF-A53C-40BB-BFC3-34F7D65BE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245" y="-304977"/>
            <a:ext cx="1852859" cy="1756784"/>
          </a:xfrm>
          <a:prstGeom prst="rect">
            <a:avLst/>
          </a:prstGeom>
        </p:spPr>
      </p:pic>
      <p:pic>
        <p:nvPicPr>
          <p:cNvPr id="10" name="Afbeelding 9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C87C1190-6B4E-4C11-BE80-2E195D664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040" y="910454"/>
            <a:ext cx="2426151" cy="133866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C3699-1DC1-4AEC-8FE1-5DD1BCFC09F6}"/>
              </a:ext>
            </a:extLst>
          </p:cNvPr>
          <p:cNvSpPr txBox="1"/>
          <p:nvPr/>
        </p:nvSpPr>
        <p:spPr>
          <a:xfrm>
            <a:off x="651492" y="1876959"/>
            <a:ext cx="180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JTAG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114A807-713A-47CA-9795-E32E41184547}"/>
              </a:ext>
            </a:extLst>
          </p:cNvPr>
          <p:cNvSpPr txBox="1"/>
          <p:nvPr/>
        </p:nvSpPr>
        <p:spPr>
          <a:xfrm>
            <a:off x="3324421" y="2258213"/>
            <a:ext cx="167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ATSAMD21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A544D1-4571-4695-8B3B-0DBFA721474B}"/>
              </a:ext>
            </a:extLst>
          </p:cNvPr>
          <p:cNvSpPr txBox="1"/>
          <p:nvPr/>
        </p:nvSpPr>
        <p:spPr>
          <a:xfrm>
            <a:off x="6339443" y="1299090"/>
            <a:ext cx="120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F4C6BD2-6946-4B74-9D9A-7FDE537031AC}"/>
              </a:ext>
            </a:extLst>
          </p:cNvPr>
          <p:cNvSpPr txBox="1"/>
          <p:nvPr/>
        </p:nvSpPr>
        <p:spPr>
          <a:xfrm>
            <a:off x="6775808" y="4615802"/>
            <a:ext cx="145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LoRaWAN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783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866198-4210-4887-8AFC-DC300D15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32" y="724327"/>
            <a:ext cx="6501698" cy="4332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7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5E65A8-0D14-48E1-A61D-37A9C2AF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3" y="666089"/>
            <a:ext cx="5949702" cy="443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59556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9725</TotalTime>
  <Words>132</Words>
  <Application>Microsoft Office PowerPoint</Application>
  <PresentationFormat>Diavoorstelling (16:9)</PresentationFormat>
  <Paragraphs>35</Paragraphs>
  <Slides>18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Arial</vt:lpstr>
      <vt:lpstr>Calibri</vt:lpstr>
      <vt:lpstr>Kantoorthema</vt:lpstr>
      <vt:lpstr>Air Quality Control Sensor 2</vt:lpstr>
      <vt:lpstr>Wat is ons project?</vt:lpstr>
      <vt:lpstr>Algemene Workflow</vt:lpstr>
      <vt:lpstr>PowerPoint-presentatie</vt:lpstr>
      <vt:lpstr>Flowchart </vt:lpstr>
      <vt:lpstr>Blok-diagram</vt:lpstr>
      <vt:lpstr>Hardware Versie 1</vt:lpstr>
      <vt:lpstr>Hardware Schema AirSensor</vt:lpstr>
      <vt:lpstr>Hardware PCB AirSensor</vt:lpstr>
      <vt:lpstr>Hardware Schema LoRaWAN (RFM95)</vt:lpstr>
      <vt:lpstr>Hardware PCB LoRaWAN (RFM95)</vt:lpstr>
      <vt:lpstr>Hardware Schema/PCB HIH8xxx</vt:lpstr>
      <vt:lpstr>Testen HIH8xxx</vt:lpstr>
      <vt:lpstr>Testen HIH8xxx</vt:lpstr>
      <vt:lpstr>Frond-end</vt:lpstr>
      <vt:lpstr>3D Print</vt:lpstr>
      <vt:lpstr>Burndown chart</vt:lpstr>
      <vt:lpstr>  Stand van zaken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Control Sensor 2</dc:title>
  <dc:creator>Vital Volckaerts</dc:creator>
  <cp:lastModifiedBy>Van Deuren Keno [student]</cp:lastModifiedBy>
  <cp:revision>17</cp:revision>
  <dcterms:created xsi:type="dcterms:W3CDTF">2020-10-04T17:48:39Z</dcterms:created>
  <dcterms:modified xsi:type="dcterms:W3CDTF">2020-11-13T12:14:55Z</dcterms:modified>
</cp:coreProperties>
</file>